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67E8-3B2F-4CD4-96D0-86FA281FA50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FC770-15E9-4FEB-980A-011FC4C7EE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8595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WOMEN’S 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EDUCATION 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ANCIENT TO MODERN AGE</a:t>
            </a:r>
            <a:r>
              <a:rPr lang="en-US" sz="6000" b="1" dirty="0" smtClean="0">
                <a:latin typeface="Algerian" pitchFamily="82" charset="0"/>
              </a:rPr>
              <a:t/>
            </a:r>
            <a:br>
              <a:rPr lang="en-US" sz="6000" b="1" dirty="0" smtClean="0">
                <a:latin typeface="Algerian" pitchFamily="82" charset="0"/>
              </a:rPr>
            </a:br>
            <a:r>
              <a:rPr lang="en-US" sz="3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SEMESTER/PAPER-</a:t>
            </a:r>
            <a:r>
              <a:rPr lang="en-US" sz="3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303</a:t>
            </a:r>
            <a:endParaRPr lang="en-US" sz="3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7315200" cy="1752600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BY:-</a:t>
            </a:r>
          </a:p>
          <a:p>
            <a:pPr algn="r"/>
            <a:r>
              <a:rPr lang="en-US" b="1" u="sng" dirty="0" smtClean="0">
                <a:solidFill>
                  <a:schemeClr val="tx2"/>
                </a:solidFill>
              </a:rPr>
              <a:t>Mrs.RINKI KUMARI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DEPTT.OF EDUCATION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MMHA&amp;PU, PATNA</a:t>
            </a:r>
          </a:p>
          <a:p>
            <a:pPr algn="r"/>
            <a:r>
              <a:rPr lang="en-US" b="1" u="sng" dirty="0" smtClean="0">
                <a:solidFill>
                  <a:schemeClr val="tx1"/>
                </a:solidFill>
              </a:rPr>
              <a:t>DATE</a:t>
            </a:r>
            <a:r>
              <a:rPr lang="en-US" b="1" u="sng" dirty="0" smtClean="0">
                <a:solidFill>
                  <a:schemeClr val="tx1"/>
                </a:solidFill>
              </a:rPr>
              <a:t>:-13</a:t>
            </a:r>
            <a:r>
              <a:rPr lang="en-US" b="1" u="sng" baseline="30000" dirty="0" smtClean="0">
                <a:solidFill>
                  <a:schemeClr val="tx1"/>
                </a:solidFill>
              </a:rPr>
              <a:t>th</a:t>
            </a:r>
            <a:r>
              <a:rPr lang="en-US" b="1" u="sng" dirty="0" smtClean="0">
                <a:solidFill>
                  <a:schemeClr val="tx1"/>
                </a:solidFill>
              </a:rPr>
              <a:t> august,2020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79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• Social attitude to the role of women lags much behind the  law. The attitude which considers women fit for certain job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  The position of women in ancient India was vital. They used to take important decisions and    were also allowed to c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• The Indian womans position in the society further deteriorated during the  medieval period when Sati among some commun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•   Peary Charan Sarkar, a former student of Hindu College, Calcutta and a member of &quot;Young    Bengal&quot; set up the first f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• Women in India now participate in all activities such as  education, sports, politics, media, art and culture, service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Gender inequality is a form of inequality which is distinct  from other forms of economic and social inequalities and 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ENDER BIAS IN HEALTH                 CONCERNS IN INDIA•   Government of India’s National Rural Health    Mission aims a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PRODUCTIVE HEALTH STATUS        OF WOMEN• An estimated 1, 36,000 women die in India every year due to  pregnancy relat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 India still ranks first among the 12 countries that account for 2/3 of under-five  and maternal deaths in the world.• 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20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WOMEN’S  EDUCATION FROM ANCIENT TO MODERN AGE 3rd  SEMESTER/PAPER-303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EDUCATION IN INDIA 3rd  SEMESTER/PAPER-</dc:title>
  <dc:creator>Rinki</dc:creator>
  <cp:lastModifiedBy>Rinki</cp:lastModifiedBy>
  <cp:revision>6</cp:revision>
  <dcterms:created xsi:type="dcterms:W3CDTF">2020-08-11T05:02:32Z</dcterms:created>
  <dcterms:modified xsi:type="dcterms:W3CDTF">2020-08-13T10:33:37Z</dcterms:modified>
</cp:coreProperties>
</file>